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5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4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4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0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0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16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5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4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3702-B998-4072-BD80-4C976BC02B2D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6E8B-12A7-4F34-BECE-C0C41AFEE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74" y="1524414"/>
            <a:ext cx="1643609" cy="242686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85529" y="1672639"/>
            <a:ext cx="16329" cy="2258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55929" y="1539342"/>
            <a:ext cx="27672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YEAR 10</a:t>
            </a:r>
            <a:r>
              <a:rPr lang="en-GB" dirty="0" smtClean="0"/>
              <a:t>:</a:t>
            </a:r>
          </a:p>
          <a:p>
            <a:r>
              <a:rPr lang="en-GB" sz="2800" dirty="0" smtClean="0"/>
              <a:t>SURFACE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29" y="3253874"/>
            <a:ext cx="3004135" cy="25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tinuous line drawing by Lucy Perry experimental drawing art classes  Suffolk wax resist ink Brusho | Artist at work, Continuous line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8631"/>
            <a:ext cx="7769225" cy="5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6685" y="2162629"/>
            <a:ext cx="32947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Explore your house and garden find an unusual surface and try to recreate it.</a:t>
            </a:r>
          </a:p>
          <a:p>
            <a:endParaRPr lang="en-GB" dirty="0"/>
          </a:p>
          <a:p>
            <a:r>
              <a:rPr lang="en-GB" b="1" dirty="0" smtClean="0"/>
              <a:t>YWBAT: Recreate your surface up close so you have an abstract piece of work. Min size 15cm x 15cm</a:t>
            </a:r>
          </a:p>
          <a:p>
            <a:endParaRPr lang="en-GB" dirty="0"/>
          </a:p>
          <a:p>
            <a:r>
              <a:rPr lang="en-GB" dirty="0" smtClean="0"/>
              <a:t>You could use pencil, colour paint anything you have to hand.</a:t>
            </a:r>
          </a:p>
          <a:p>
            <a:endParaRPr lang="en-GB" dirty="0"/>
          </a:p>
          <a:p>
            <a:r>
              <a:rPr lang="en-GB" dirty="0" smtClean="0"/>
              <a:t>Be free with your marks and try to follow the contours of the surface.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16685" y="478631"/>
            <a:ext cx="297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 1: ABSTRACT SURFACE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62397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nselm Kiefer: Materiality &amp; Surface | Painters'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409074"/>
            <a:ext cx="3004135" cy="2559078"/>
          </a:xfrm>
          <a:prstGeom prst="rect">
            <a:avLst/>
          </a:prstGeom>
        </p:spPr>
      </p:pic>
      <p:pic>
        <p:nvPicPr>
          <p:cNvPr id="9220" name="Picture 4" descr="Anselm Kiefers Landscapes Are Anything But Picture Perfect | Artists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74" y="409074"/>
            <a:ext cx="8204720" cy="56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314" y="3794703"/>
            <a:ext cx="348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YWBAT: </a:t>
            </a:r>
            <a:r>
              <a:rPr lang="en-GB" dirty="0" smtClean="0"/>
              <a:t>Research Artist Anselm Kiefer.</a:t>
            </a:r>
          </a:p>
          <a:p>
            <a:r>
              <a:rPr lang="en-GB" dirty="0" smtClean="0"/>
              <a:t>Produce a least one page on the Artist, this should include images of his work and details about him.</a:t>
            </a:r>
          </a:p>
          <a:p>
            <a:r>
              <a:rPr lang="en-GB" b="1" dirty="0" smtClean="0"/>
              <a:t>Consider how your work relates to his.</a:t>
            </a:r>
          </a:p>
          <a:p>
            <a:r>
              <a:rPr lang="en-GB" b="1" dirty="0" smtClean="0"/>
              <a:t>What do you think of his Art?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9314" y="3040650"/>
            <a:ext cx="287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TASK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747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ZsI7vDngDVg/Ti8T2hKWhcI/AAAAAAAAA5M/k5DGqkikzkE/s640/IMG_501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54" y="454908"/>
            <a:ext cx="40671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851" y="2902743"/>
            <a:ext cx="4279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Walk around your house and garden and take interesting abstracted images of surfaces. You will need to capture and present at least 9 images as a series. </a:t>
            </a:r>
          </a:p>
          <a:p>
            <a:endParaRPr lang="en-US" dirty="0"/>
          </a:p>
          <a:p>
            <a:r>
              <a:rPr lang="en-US" dirty="0" smtClean="0"/>
              <a:t>Send your images to you teacher via class charts.</a:t>
            </a:r>
          </a:p>
          <a:p>
            <a:endParaRPr lang="en-US" dirty="0"/>
          </a:p>
          <a:p>
            <a:r>
              <a:rPr lang="en-US" b="1" dirty="0" smtClean="0"/>
              <a:t>ARTIST TIP: </a:t>
            </a:r>
            <a:r>
              <a:rPr lang="en-US" dirty="0" smtClean="0"/>
              <a:t>Could you use Photoshop or similar application to edit and refine your images.</a:t>
            </a:r>
            <a:endParaRPr lang="en-US" dirty="0"/>
          </a:p>
        </p:txBody>
      </p:sp>
      <p:sp>
        <p:nvSpPr>
          <p:cNvPr id="4" name="YWBAT: Explore your environment and identify colour compositions"/>
          <p:cNvSpPr txBox="1">
            <a:spLocks/>
          </p:cNvSpPr>
          <p:nvPr/>
        </p:nvSpPr>
        <p:spPr>
          <a:xfrm>
            <a:off x="627851" y="2022219"/>
            <a:ext cx="42799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/>
          </a:bodyPr>
          <a:lstStyle>
            <a:lvl1pPr marL="228600" indent="-228600" algn="l" defTabSz="8007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3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YWBAT: Explore your environment and identify interesting surfaces.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7851" y="341194"/>
            <a:ext cx="376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TASK 3: </a:t>
            </a:r>
          </a:p>
          <a:p>
            <a:endParaRPr lang="en-GB" dirty="0"/>
          </a:p>
          <a:p>
            <a:r>
              <a:rPr lang="en-GB" dirty="0" smtClean="0"/>
              <a:t>PHOTOGRAPHIC INVESTIGATION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09481" y="454908"/>
            <a:ext cx="40943" cy="597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34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86" y="281014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TASK 4: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87" y="2689906"/>
            <a:ext cx="5291336" cy="379661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Research the </a:t>
            </a:r>
            <a:r>
              <a:rPr lang="en-GB" dirty="0"/>
              <a:t>work of </a:t>
            </a:r>
            <a:r>
              <a:rPr lang="en-GB" b="1" dirty="0" smtClean="0"/>
              <a:t>Heather Knight </a:t>
            </a:r>
            <a:endParaRPr lang="en-GB" b="1" dirty="0"/>
          </a:p>
          <a:p>
            <a:r>
              <a:rPr lang="en-GB" dirty="0"/>
              <a:t>Create a power-point presentation on the </a:t>
            </a:r>
            <a:r>
              <a:rPr lang="en-GB" dirty="0" smtClean="0"/>
              <a:t>Artist.</a:t>
            </a:r>
            <a:endParaRPr lang="en-GB" dirty="0"/>
          </a:p>
          <a:p>
            <a:r>
              <a:rPr lang="en-GB" dirty="0"/>
              <a:t>You should include the following details: </a:t>
            </a:r>
          </a:p>
          <a:p>
            <a:r>
              <a:rPr lang="en-GB" dirty="0"/>
              <a:t>Who are they?</a:t>
            </a:r>
          </a:p>
          <a:p>
            <a:r>
              <a:rPr lang="en-GB" dirty="0"/>
              <a:t>What </a:t>
            </a:r>
            <a:r>
              <a:rPr lang="en-GB" dirty="0" smtClean="0"/>
              <a:t>work </a:t>
            </a:r>
            <a:r>
              <a:rPr lang="en-GB" dirty="0"/>
              <a:t>have they created/designed?</a:t>
            </a:r>
          </a:p>
          <a:p>
            <a:r>
              <a:rPr lang="en-GB" dirty="0"/>
              <a:t>Include a quote from </a:t>
            </a:r>
            <a:r>
              <a:rPr lang="en-GB" dirty="0" smtClean="0"/>
              <a:t>them.</a:t>
            </a:r>
            <a:endParaRPr lang="en-GB" dirty="0"/>
          </a:p>
          <a:p>
            <a:r>
              <a:rPr lang="en-GB" dirty="0"/>
              <a:t>What inspires </a:t>
            </a:r>
            <a:r>
              <a:rPr lang="en-GB" dirty="0" smtClean="0"/>
              <a:t>her?</a:t>
            </a:r>
            <a:endParaRPr lang="en-GB" dirty="0"/>
          </a:p>
          <a:p>
            <a:r>
              <a:rPr lang="en-GB" dirty="0"/>
              <a:t>What do you think of their work?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8886" y="1458459"/>
            <a:ext cx="538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YWBAT: Investigate the work of Ceramic Artists</a:t>
            </a:r>
            <a:endParaRPr lang="en-GB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04857" y="595087"/>
            <a:ext cx="68064" cy="5631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terview: Heather Knight of Element Clay 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26" y="832579"/>
            <a:ext cx="4991044" cy="48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9" y="222702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TASK 5: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2825977"/>
            <a:ext cx="5664200" cy="4351338"/>
          </a:xfrm>
        </p:spPr>
        <p:txBody>
          <a:bodyPr/>
          <a:lstStyle/>
          <a:p>
            <a:r>
              <a:rPr lang="en-GB" dirty="0" smtClean="0"/>
              <a:t>Research images of Coral and Sea Urchins.</a:t>
            </a:r>
          </a:p>
          <a:p>
            <a:r>
              <a:rPr lang="en-GB" dirty="0" smtClean="0"/>
              <a:t>Draw from these to create your own inspired Art work.</a:t>
            </a:r>
          </a:p>
          <a:p>
            <a:r>
              <a:rPr lang="en-GB" dirty="0" smtClean="0"/>
              <a:t>Work should be minimum size A4.</a:t>
            </a:r>
          </a:p>
          <a:p>
            <a:endParaRPr lang="en-GB" dirty="0"/>
          </a:p>
          <a:p>
            <a:r>
              <a:rPr lang="en-GB" b="1" dirty="0" smtClean="0"/>
              <a:t>ARTIST TIP: </a:t>
            </a:r>
            <a:r>
              <a:rPr lang="en-GB" dirty="0" smtClean="0"/>
              <a:t>Use a light pencil outline to plan your study.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429" y="1407885"/>
            <a:ext cx="6622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YWBAT: Draw something that has Inspired the work of Heather Knight </a:t>
            </a:r>
            <a:endParaRPr lang="en-GB" sz="3200" b="1" dirty="0"/>
          </a:p>
        </p:txBody>
      </p:sp>
      <p:pic>
        <p:nvPicPr>
          <p:cNvPr id="2050" name="Picture 2" descr="Coral surface - Stock Image - C045/5987 -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6128" y="1283660"/>
            <a:ext cx="6357801" cy="42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84572" y="222702"/>
            <a:ext cx="0" cy="623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3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" y="249011"/>
            <a:ext cx="10515600" cy="1325563"/>
          </a:xfrm>
        </p:spPr>
        <p:txBody>
          <a:bodyPr/>
          <a:lstStyle/>
          <a:p>
            <a:r>
              <a:rPr lang="en-GB" b="1" smtClean="0">
                <a:latin typeface="+mn-lt"/>
              </a:rPr>
              <a:t>TASK 6: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8" y="2646362"/>
            <a:ext cx="5297173" cy="389345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Research images of Andy Goldsworthy’s Art work.</a:t>
            </a:r>
            <a:endParaRPr lang="en-GB" dirty="0"/>
          </a:p>
          <a:p>
            <a:r>
              <a:rPr lang="en-GB" dirty="0" smtClean="0"/>
              <a:t>Get outside and create your own Goldsworthy inspired Art work.</a:t>
            </a:r>
          </a:p>
          <a:p>
            <a:r>
              <a:rPr lang="en-GB" dirty="0" smtClean="0"/>
              <a:t>Photograph and send to your teacher.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ARTIST TIP:  </a:t>
            </a:r>
            <a:r>
              <a:rPr lang="en-GB" dirty="0" smtClean="0"/>
              <a:t>Play with different colour surfaces you can find, you could make a series of installations.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2428" y="1471879"/>
            <a:ext cx="529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YWBAT: </a:t>
            </a:r>
            <a:r>
              <a:rPr lang="en-GB" sz="2400" dirty="0" smtClean="0"/>
              <a:t>Create your own installation inspired by Andy Goldsworthy Art work.</a:t>
            </a:r>
            <a:endParaRPr lang="en-GB" sz="2400" dirty="0"/>
          </a:p>
        </p:txBody>
      </p:sp>
      <p:pic>
        <p:nvPicPr>
          <p:cNvPr id="3076" name="Picture 4" descr="Andy Goldsworthy's Ephemeral Works: Artwork that is a testament to passing  time | The Independent | The Indepen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77" y="244561"/>
            <a:ext cx="3715492" cy="27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t and Nature: Andy Goldsworthy | Design: A Beginner's Hand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78" y="3279230"/>
            <a:ext cx="3719642" cy="33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558455" y="244561"/>
            <a:ext cx="21021" cy="629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8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TASK 4:</vt:lpstr>
      <vt:lpstr>TASK 5:</vt:lpstr>
      <vt:lpstr>TASK 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Podger</dc:creator>
  <cp:lastModifiedBy>David Podger</cp:lastModifiedBy>
  <cp:revision>7</cp:revision>
  <dcterms:created xsi:type="dcterms:W3CDTF">2020-09-08T09:30:51Z</dcterms:created>
  <dcterms:modified xsi:type="dcterms:W3CDTF">2020-10-15T13:37:41Z</dcterms:modified>
</cp:coreProperties>
</file>